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48"/>
    <p:restoredTop sz="94674"/>
  </p:normalViewPr>
  <p:slideViewPr>
    <p:cSldViewPr snapToGrid="0" snapToObjects="1">
      <p:cViewPr varScale="1">
        <p:scale>
          <a:sx n="128" d="100"/>
          <a:sy n="128" d="100"/>
        </p:scale>
        <p:origin x="147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418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811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806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096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914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192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365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54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257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381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284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778CE-5C92-3B43-8EE3-F425D4C1E801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3C00D-39A2-8846-88A9-CD0714BED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824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F6684D-BC46-B64F-8E40-267C64C12E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200F30B-68AF-3C4B-9D89-B001290B7B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9645" b="24964"/>
          <a:stretch/>
        </p:blipFill>
        <p:spPr>
          <a:xfrm>
            <a:off x="0" y="2033081"/>
            <a:ext cx="9144000" cy="311285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E634ABC-7350-C34F-9B65-2DDB87708E1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-29184" y="-17023"/>
            <a:ext cx="9192638" cy="689447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49756B8-33DB-EB40-B257-E08A1EED1F5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213" t="14894" r="39149" b="55035"/>
          <a:stretch/>
        </p:blipFill>
        <p:spPr>
          <a:xfrm>
            <a:off x="3677055" y="1021404"/>
            <a:ext cx="1887166" cy="206226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2444983-F31E-3246-8CD0-C095112BE1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9181" y="-29184"/>
            <a:ext cx="91926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647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314328C-5AD9-4445-BFF0-10E36BE4F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50DBF5E-B139-144B-B623-5A2A1694DC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723" t="38582" r="37447"/>
          <a:stretch/>
        </p:blipFill>
        <p:spPr>
          <a:xfrm>
            <a:off x="2169268" y="2645922"/>
            <a:ext cx="3550596" cy="421207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1C85906-2630-3243-904E-BF069E1A00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106" t="25532" b="50000"/>
          <a:stretch/>
        </p:blipFill>
        <p:spPr>
          <a:xfrm>
            <a:off x="5038928" y="1750979"/>
            <a:ext cx="4105072" cy="167802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1A97550F-0C38-B049-B190-35E994034A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787" t="31064" r="56596" b="39291"/>
          <a:stretch/>
        </p:blipFill>
        <p:spPr>
          <a:xfrm>
            <a:off x="894945" y="2130357"/>
            <a:ext cx="3073940" cy="203308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A214FF7-2558-9E4D-B85C-9D31D95A33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106" t="48936" b="30922"/>
          <a:stretch/>
        </p:blipFill>
        <p:spPr>
          <a:xfrm>
            <a:off x="5038928" y="3356043"/>
            <a:ext cx="4105072" cy="138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2105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0F1446C-0C7C-D647-BF60-64716E5C3A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151C13B9-8B45-1D46-B917-CFBE63E585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362" b="32340"/>
          <a:stretch/>
        </p:blipFill>
        <p:spPr>
          <a:xfrm>
            <a:off x="3599233" y="-3"/>
            <a:ext cx="5544765" cy="464009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21F522E-0438-434A-A566-67510356743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85000"/>
          </a:blip>
          <a:srcRect l="40638" r="38085" b="32340"/>
          <a:stretch/>
        </p:blipFill>
        <p:spPr>
          <a:xfrm>
            <a:off x="3715965" y="-1"/>
            <a:ext cx="1945533" cy="464009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837868F-EC31-C445-AFA6-B576913DC22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021" t="43120" r="55426"/>
          <a:stretch/>
        </p:blipFill>
        <p:spPr>
          <a:xfrm>
            <a:off x="2188722" y="2957208"/>
            <a:ext cx="1605064" cy="390079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9AAA48F-7FC8-594E-82BA-AE1D419D0D0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170" t="38014" r="24149"/>
          <a:stretch/>
        </p:blipFill>
        <p:spPr>
          <a:xfrm>
            <a:off x="5476671" y="2607012"/>
            <a:ext cx="2256817" cy="425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38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38B6117-487D-2B4E-8DCA-F9C890D3F6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043" b="6951"/>
          <a:stretch/>
        </p:blipFill>
        <p:spPr>
          <a:xfrm>
            <a:off x="1" y="0"/>
            <a:ext cx="8317148" cy="638134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FD580AB-713C-684F-8400-0E47D67A8D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446" t="12199" r="23192" b="22270"/>
          <a:stretch/>
        </p:blipFill>
        <p:spPr>
          <a:xfrm>
            <a:off x="5710136" y="836578"/>
            <a:ext cx="1313234" cy="449417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22AC623-2578-E643-9050-05948942A3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546" r="34149" b="58298"/>
          <a:stretch/>
        </p:blipFill>
        <p:spPr>
          <a:xfrm>
            <a:off x="3112853" y="1579511"/>
            <a:ext cx="5486400" cy="113450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1B68837-0A53-9F48-B156-7C26E67431E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575" t="24539" b="52483"/>
          <a:stretch/>
        </p:blipFill>
        <p:spPr>
          <a:xfrm>
            <a:off x="6361888" y="1429966"/>
            <a:ext cx="2782111" cy="157588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98261A7-EE26-B846-BC76-94217EFC3CE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148" t="36738" r="53086"/>
          <a:stretch/>
        </p:blipFill>
        <p:spPr>
          <a:xfrm>
            <a:off x="1293778" y="2519464"/>
            <a:ext cx="2996119" cy="433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2922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472 -0.00139 L -0.23871 -0.0013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8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9288 0.06389 L -0.01371 0.063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A1D7E8-71A0-B040-ADB6-5825E3A59E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8" b="10780"/>
          <a:stretch/>
        </p:blipFill>
        <p:spPr>
          <a:xfrm>
            <a:off x="408562" y="0"/>
            <a:ext cx="8735437" cy="611869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3F4E571-870F-0C49-B625-A1F89DAC6F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66" t="36738" r="38298" b="12482"/>
          <a:stretch/>
        </p:blipFill>
        <p:spPr>
          <a:xfrm>
            <a:off x="1624519" y="2519464"/>
            <a:ext cx="4017524" cy="348250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E41EB58-DCF7-734B-9337-CE990FD179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149" t="40426" r="38298"/>
          <a:stretch/>
        </p:blipFill>
        <p:spPr>
          <a:xfrm>
            <a:off x="1750979" y="2772382"/>
            <a:ext cx="3891064" cy="408561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98FEE47-2FBC-E246-B11E-A23B65D78BE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107" t="44539" r="64042" b="35177"/>
          <a:stretch/>
        </p:blipFill>
        <p:spPr>
          <a:xfrm>
            <a:off x="1381328" y="3054485"/>
            <a:ext cx="1906621" cy="139105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08BFD5F-B487-8746-AF95-3E0AA48F713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48085" r="66489" b="42695"/>
          <a:stretch/>
        </p:blipFill>
        <p:spPr>
          <a:xfrm>
            <a:off x="19456" y="3297677"/>
            <a:ext cx="3064213" cy="632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4664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796EF6-B481-344B-9718-D2178EFB9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3C116B5-BEC6-3540-8E99-4DDF33D758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2128" r="24575"/>
          <a:stretch/>
        </p:blipFill>
        <p:spPr>
          <a:xfrm>
            <a:off x="0" y="2889114"/>
            <a:ext cx="6896911" cy="396888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9DF0FC-BE2A-4A4A-969F-EA245E1EC4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532" t="42128"/>
          <a:stretch/>
        </p:blipFill>
        <p:spPr>
          <a:xfrm>
            <a:off x="6177064" y="2889114"/>
            <a:ext cx="3151762" cy="39688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CFCEADE-C2A9-2440-B8DC-11251FD8B6B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6596" r="51277"/>
          <a:stretch/>
        </p:blipFill>
        <p:spPr>
          <a:xfrm>
            <a:off x="0" y="2509736"/>
            <a:ext cx="4455268" cy="434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1122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70EEBD82-24A9-7749-841D-06F46A39E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489AAF6E-B37C-994D-9A1B-EBDE34A34D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361" t="34893" r="9894"/>
          <a:stretch/>
        </p:blipFill>
        <p:spPr>
          <a:xfrm>
            <a:off x="2684834" y="2393004"/>
            <a:ext cx="5554494" cy="4464996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F9E45CDF-5334-FF42-8EAB-DC3F67ED85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F8ED3825-D935-0245-8178-B064C6193F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94553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2560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1351</TotalTime>
  <Words>0</Words>
  <Application>Microsoft Macintosh PowerPoint</Application>
  <PresentationFormat>Экран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Георгий Шустов</cp:lastModifiedBy>
  <cp:revision>15</cp:revision>
  <dcterms:created xsi:type="dcterms:W3CDTF">2020-09-13T13:44:10Z</dcterms:created>
  <dcterms:modified xsi:type="dcterms:W3CDTF">2020-11-27T09:48:07Z</dcterms:modified>
</cp:coreProperties>
</file>